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1457334"/>
          </a:xfrm>
        </p:spPr>
        <p:txBody>
          <a:bodyPr>
            <a:normAutofit/>
          </a:bodyPr>
          <a:lstStyle/>
          <a:p>
            <a:pPr algn="r"/>
            <a:r>
              <a:rPr lang="ru-RU" sz="7200" dirty="0" smtClean="0"/>
              <a:t>           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r>
              <a:rPr lang="ru-RU" sz="13800" b="1" i="1" dirty="0" smtClean="0"/>
              <a:t>ПТАХИ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4643446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uk-UA" sz="5400" dirty="0" smtClean="0"/>
              <a:t>                                             </a:t>
            </a:r>
            <a:r>
              <a:rPr lang="uk-UA" sz="6000" dirty="0" smtClean="0"/>
              <a:t>ГРАК</a:t>
            </a:r>
            <a:r>
              <a:rPr lang="uk-UA" dirty="0" smtClean="0"/>
              <a:t>  </a:t>
            </a:r>
            <a:endParaRPr lang="ru-RU" dirty="0"/>
          </a:p>
        </p:txBody>
      </p:sp>
      <p:pic>
        <p:nvPicPr>
          <p:cNvPr id="5" name="Рисунок 4" descr="270px-Corvus_frugilegus_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580" r="3580"/>
          <a:stretch>
            <a:fillRect/>
          </a:stretch>
        </p:blipFill>
        <p:spPr>
          <a:xfrm>
            <a:off x="1857356" y="285728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28794" y="5214950"/>
            <a:ext cx="5486400" cy="804862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Грак</a:t>
            </a:r>
            <a:r>
              <a:rPr lang="ru-RU" sz="8000" dirty="0" smtClean="0"/>
              <a:t> </a:t>
            </a:r>
            <a:r>
              <a:rPr lang="en-US" sz="8000" dirty="0" smtClean="0"/>
              <a:t> — </a:t>
            </a:r>
            <a:r>
              <a:rPr lang="ru-RU" sz="8000" b="1" dirty="0" smtClean="0"/>
              <a:t>широко поширений у Євразії птах роду Крук. Довжина 45—47 см. Пір'я чорне з фіолетовим блиском, чорні ноги, довгий дзьоб. Вага грака 380 — 520 г, розмах крил 81 — 99 см. Довжина крила — 28 см, хвосту — 13 см. Живуть граки до 20 років.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       </a:t>
            </a:r>
            <a:r>
              <a:rPr lang="uk-UA" sz="5300" dirty="0" smtClean="0"/>
              <a:t>ВОРОНА</a:t>
            </a:r>
            <a:endParaRPr lang="ru-RU" sz="53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Ворона</a:t>
            </a:r>
            <a:r>
              <a:rPr lang="ru-RU" sz="2000" dirty="0" smtClean="0"/>
              <a:t> </a:t>
            </a:r>
            <a:r>
              <a:rPr lang="en-US" sz="2000" dirty="0" smtClean="0"/>
              <a:t> — </a:t>
            </a:r>
            <a:r>
              <a:rPr lang="ru-RU" sz="2000" dirty="0" smtClean="0"/>
              <a:t>рід великих чорних птахів родини воронових ряду горобцеподібних</a:t>
            </a:r>
            <a:r>
              <a:rPr lang="ru-RU" sz="2000" dirty="0"/>
              <a:t>.</a:t>
            </a:r>
            <a:r>
              <a:rPr lang="ru-RU" sz="2000" dirty="0" smtClean="0"/>
              <a:t>Складається із близько сорока видів, поширений по всій північній півкулі</a:t>
            </a:r>
            <a:endParaRPr lang="ru-RU" sz="2000" dirty="0"/>
          </a:p>
        </p:txBody>
      </p:sp>
      <p:pic>
        <p:nvPicPr>
          <p:cNvPr id="7" name="Рисунок 6" descr="250px-Kr%C3%A4he_65%28loz%29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7067" r="7067"/>
          <a:stretch>
            <a:fillRect/>
          </a:stretch>
        </p:blipFill>
        <p:spPr>
          <a:xfrm>
            <a:off x="1785918" y="357166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СОРОКА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500298" y="5929330"/>
            <a:ext cx="4040188" cy="63976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Сорока</a:t>
            </a:r>
            <a:r>
              <a:rPr lang="ru-RU" sz="1800" dirty="0" smtClean="0"/>
              <a:t> птах родини воронових. Довжина тіла 45-50 см, вага 150-250 г. На Україні звичайний осілий птах на всій території. Живиться перев. комахами, іноді рослинною їжею, а також пташенятами свійської птиці.</a:t>
            </a:r>
          </a:p>
          <a:p>
            <a:endParaRPr lang="ru-RU" sz="1600" dirty="0"/>
          </a:p>
        </p:txBody>
      </p:sp>
      <p:pic>
        <p:nvPicPr>
          <p:cNvPr id="5" name="Рисунок 4" descr="270px-Sroka_Pica_Pica_I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214546" y="1000108"/>
            <a:ext cx="4358374" cy="33575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5486400" cy="80486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У світі налічується десять тисяч видів птахів. Вони є в кожній країні, в кожному океані. Птахи живуть в найхолодніших, найспекотніших і найпосушливіших умовах у місцях, куди людина проникла порівняно недавно. </a:t>
            </a:r>
          </a:p>
          <a:p>
            <a:r>
              <a:rPr lang="ru-RU" sz="8000" dirty="0" smtClean="0"/>
              <a:t>Незважаючи на ці неймовірні адаптаційні можливості, майже 1200 видів птахів знаходяться під загрозою глобального зникнення. </a:t>
            </a:r>
          </a:p>
          <a:p>
            <a:r>
              <a:rPr lang="ru-RU" sz="8000" dirty="0" smtClean="0"/>
              <a:t>12 відсотків птахів, знаходиться під загрозою глобального зникнення. </a:t>
            </a:r>
          </a:p>
          <a:p>
            <a:r>
              <a:rPr lang="ru-RU" sz="8000" dirty="0" smtClean="0"/>
              <a:t>У багатьох видів птахів спостерігається різке зниження чисельності.</a:t>
            </a:r>
          </a:p>
          <a:p>
            <a:r>
              <a:rPr lang="ru-RU" sz="8000" dirty="0" smtClean="0"/>
              <a:t>Ми втрачаємо значний відсоток біорізноманіття, знижується якість життя на Землі зі швидкістю значно вищою, ніж будь-коли в минулому. За підрахунками, скорочення чисельності відбувається у половини усіх видів птахів у світі!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000232" y="4500570"/>
            <a:ext cx="5486400" cy="804862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Птахи́</a:t>
            </a:r>
            <a:r>
              <a:rPr lang="en-US" sz="2800" dirty="0" smtClean="0"/>
              <a:t> — </a:t>
            </a:r>
            <a:r>
              <a:rPr lang="vi-VN" sz="2800" dirty="0" smtClean="0"/>
              <a:t>клас теплокровних вищих хребетних тварин, що розповсюджені по всій Землі.</a:t>
            </a:r>
            <a:endParaRPr lang="ru-RU" sz="2800" dirty="0"/>
          </a:p>
        </p:txBody>
      </p:sp>
      <p:pic>
        <p:nvPicPr>
          <p:cNvPr id="12" name="Рисунок 11" descr="260px-Lightmatter_flamingo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41" r="5641"/>
          <a:stretch>
            <a:fillRect/>
          </a:stretch>
        </p:blipFill>
        <p:spPr>
          <a:xfrm>
            <a:off x="2000232" y="21429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          </a:t>
            </a:r>
            <a:r>
              <a:rPr lang="ru-RU" sz="4400" dirty="0" smtClean="0">
                <a:solidFill>
                  <a:schemeClr val="bg1"/>
                </a:solidFill>
              </a:rPr>
              <a:t>Горобець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258px-Passer_domesticus_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04" r="904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r>
              <a:rPr lang="vi-VN" b="1" dirty="0" smtClean="0">
                <a:solidFill>
                  <a:schemeClr val="bg1"/>
                </a:solidFill>
              </a:rPr>
              <a:t>Ха́тній горобе́ць</a:t>
            </a:r>
            <a:r>
              <a:rPr lang="vi-VN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 — </a:t>
            </a:r>
            <a:r>
              <a:rPr lang="vi-VN" dirty="0" smtClean="0">
                <a:solidFill>
                  <a:schemeClr val="bg1"/>
                </a:solidFill>
              </a:rPr>
              <a:t>найпоширеніший </a:t>
            </a:r>
            <a:r>
              <a:rPr lang="vi-VN" dirty="0" smtClean="0">
                <a:solidFill>
                  <a:schemeClr val="bg1"/>
                </a:solidFill>
              </a:rPr>
              <a:t>ви</a:t>
            </a:r>
            <a:r>
              <a:rPr lang="ru-RU" dirty="0" smtClean="0">
                <a:solidFill>
                  <a:schemeClr val="bg1"/>
                </a:solidFill>
              </a:rPr>
              <a:t>д роду горобцевих.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Це один із найвідоміших </a:t>
            </a:r>
            <a:r>
              <a:rPr lang="ru-RU" dirty="0" smtClean="0">
                <a:solidFill>
                  <a:schemeClr val="bg1"/>
                </a:solidFill>
              </a:rPr>
              <a:t>птах</a:t>
            </a:r>
            <a:r>
              <a:rPr lang="uk-UA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в</a:t>
            </a:r>
            <a:r>
              <a:rPr lang="vi-VN" dirty="0" smtClean="0">
                <a:solidFill>
                  <a:schemeClr val="bg1"/>
                </a:solidFill>
              </a:rPr>
              <a:t>, </a:t>
            </a:r>
            <a:r>
              <a:rPr lang="vi-VN" dirty="0" smtClean="0">
                <a:solidFill>
                  <a:schemeClr val="bg1"/>
                </a:solidFill>
              </a:rPr>
              <a:t>що живуть по сусідству із житлом людини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60px-Bristol_zoo_white_stork_head_arp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344" b="18344"/>
          <a:stretch>
            <a:fillRect/>
          </a:stretch>
        </p:blipFill>
        <p:spPr>
          <a:xfrm>
            <a:off x="1928794" y="285728"/>
            <a:ext cx="5708670" cy="447313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85918" y="5857892"/>
            <a:ext cx="5486400" cy="804862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/>
              <a:t>Лелека білий</a:t>
            </a:r>
            <a:r>
              <a:rPr lang="ru-RU" sz="9600" dirty="0" smtClean="0"/>
              <a:t>, </a:t>
            </a:r>
            <a:r>
              <a:rPr lang="ru-RU" sz="9600" i="1" dirty="0" smtClean="0"/>
              <a:t>чорногуз</a:t>
            </a:r>
            <a:r>
              <a:rPr lang="ru-RU" sz="9600" dirty="0" smtClean="0"/>
              <a:t>, </a:t>
            </a:r>
            <a:r>
              <a:rPr lang="ru-RU" sz="9600" i="1" dirty="0" smtClean="0"/>
              <a:t>бусол</a:t>
            </a:r>
            <a:r>
              <a:rPr lang="ru-RU" sz="9600" dirty="0" smtClean="0"/>
              <a:t>, </a:t>
            </a:r>
            <a:r>
              <a:rPr lang="ru-RU" sz="9600" i="1" dirty="0" smtClean="0"/>
              <a:t>бузько</a:t>
            </a:r>
            <a:r>
              <a:rPr lang="en-US" sz="9600" dirty="0" smtClean="0"/>
              <a:t> — </a:t>
            </a:r>
            <a:r>
              <a:rPr lang="ru-RU" sz="9600" dirty="0" smtClean="0"/>
              <a:t>птах родини  лелекових </a:t>
            </a:r>
            <a:r>
              <a:rPr lang="ru-RU" sz="9600" dirty="0" smtClean="0"/>
              <a:t>лелекових</a:t>
            </a:r>
            <a:r>
              <a:rPr lang="ru-RU" sz="9600" dirty="0" smtClean="0"/>
              <a:t>, ряду лелекоподібних.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</p:spPr>
        <p:txBody>
          <a:bodyPr>
            <a:noAutofit/>
          </a:bodyPr>
          <a:lstStyle/>
          <a:p>
            <a:r>
              <a:rPr lang="uk-UA" sz="7200" dirty="0" smtClean="0"/>
              <a:t>     ЛЕЛЕКА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643446"/>
            <a:ext cx="5486400" cy="566738"/>
          </a:xfrm>
        </p:spPr>
        <p:txBody>
          <a:bodyPr>
            <a:noAutofit/>
          </a:bodyPr>
          <a:lstStyle/>
          <a:p>
            <a:r>
              <a:rPr lang="uk-UA" sz="5400" dirty="0" smtClean="0"/>
              <a:t>           ЗОЗУЛЯ</a:t>
            </a:r>
            <a:endParaRPr lang="ru-RU" sz="5400" dirty="0"/>
          </a:p>
        </p:txBody>
      </p:sp>
      <p:pic>
        <p:nvPicPr>
          <p:cNvPr id="5" name="Рисунок 4" descr="280px-Coccyzus-americanus-0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1714480" y="285728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5286388"/>
            <a:ext cx="5486400" cy="80486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Зозулеві</a:t>
            </a:r>
            <a:r>
              <a:rPr lang="ru-RU" sz="2000" dirty="0" smtClean="0"/>
              <a:t> </a:t>
            </a:r>
            <a:r>
              <a:rPr lang="en-US" sz="2000" dirty="0" smtClean="0"/>
              <a:t> — </a:t>
            </a:r>
            <a:r>
              <a:rPr lang="ru-RU" sz="2000" dirty="0" smtClean="0"/>
              <a:t>родина птахів, містить близько 200 членів. Схожа на яструба, приблизно 33 см в довжину, голубувато-сіра, має довгий, характерно заокруглений хвіст.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00600"/>
            <a:ext cx="9144000" cy="566738"/>
          </a:xfrm>
        </p:spPr>
        <p:txBody>
          <a:bodyPr>
            <a:noAutofit/>
          </a:bodyPr>
          <a:lstStyle/>
          <a:p>
            <a:r>
              <a:rPr lang="uk-UA" sz="8000" dirty="0" smtClean="0"/>
              <a:t>              Дятел</a:t>
            </a:r>
            <a:endParaRPr lang="ru-RU" sz="8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 Дорослі діти дятла мають чорні голову, спину, крила і огузок. Вони білі від горла до живота; боки білі з чорними смужками. Хвіст чорний з білим зовнішнім пір'ям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230px-Picoides_arcticusAAP060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330" b="24330"/>
          <a:stretch>
            <a:fillRect/>
          </a:stretch>
        </p:blipFill>
        <p:spPr>
          <a:xfrm>
            <a:off x="1500166" y="21429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9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dirty="0" smtClean="0"/>
              <a:t>      СИНИЦЯ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Синиця</a:t>
            </a:r>
            <a:r>
              <a:rPr lang="en-US" sz="2400" dirty="0" smtClean="0"/>
              <a:t>, </a:t>
            </a:r>
            <a:r>
              <a:rPr lang="ru-RU" sz="2400" dirty="0" smtClean="0"/>
              <a:t>рід птахів ряду горобиних. Довжина тіла 10 — 17 см, вага 8,5 — 22 г. На Україні 7 осілих видів</a:t>
            </a:r>
            <a:endParaRPr lang="ru-RU" sz="2400" dirty="0"/>
          </a:p>
        </p:txBody>
      </p:sp>
      <p:pic>
        <p:nvPicPr>
          <p:cNvPr id="7" name="Рисунок 6" descr="300px-Musvi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444" r="2444"/>
          <a:stretch>
            <a:fillRect/>
          </a:stretch>
        </p:blipFill>
        <p:spPr>
          <a:xfrm>
            <a:off x="1785918" y="357166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/>
          <a:lstStyle/>
          <a:p>
            <a:r>
              <a:rPr lang="uk-UA" dirty="0" smtClean="0"/>
              <a:t>ЛАСТІВКА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285984" y="3143248"/>
            <a:ext cx="4040188" cy="639762"/>
          </a:xfrm>
        </p:spPr>
        <p:txBody>
          <a:bodyPr>
            <a:noAutofit/>
          </a:bodyPr>
          <a:lstStyle/>
          <a:p>
            <a:r>
              <a:rPr lang="ru-RU" sz="2800" dirty="0"/>
              <a:t>Справжня ластівка</a:t>
            </a:r>
            <a:r>
              <a:rPr lang="ru-RU" sz="2800" dirty="0" smtClean="0"/>
              <a:t> </a:t>
            </a:r>
            <a:r>
              <a:rPr lang="en-US" sz="2800" dirty="0" smtClean="0"/>
              <a:t> — </a:t>
            </a:r>
            <a:r>
              <a:rPr lang="ru-RU" sz="2800" dirty="0" smtClean="0"/>
              <a:t>рід птахів родини ластівкових Найпоширеніший</a:t>
            </a:r>
            <a:r>
              <a:rPr lang="ru-RU" sz="1800" dirty="0" smtClean="0"/>
              <a:t> </a:t>
            </a:r>
            <a:r>
              <a:rPr lang="ru-RU" sz="2800" dirty="0" smtClean="0"/>
              <a:t>вид — сільська  ластівка.</a:t>
            </a:r>
            <a:endParaRPr lang="ru-RU" sz="2800" dirty="0"/>
          </a:p>
        </p:txBody>
      </p:sp>
      <p:pic>
        <p:nvPicPr>
          <p:cNvPr id="10" name="Содержимое 9" descr="270px-Hirundo_tahitic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4007647"/>
            <a:ext cx="4071934" cy="2850354"/>
          </a:xfrm>
        </p:spPr>
      </p:pic>
      <p:pic>
        <p:nvPicPr>
          <p:cNvPr id="11" name="Содержимое 10" descr="258px-Landsvale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4048127"/>
            <a:ext cx="4214810" cy="2809873"/>
          </a:xfrm>
        </p:spPr>
      </p:pic>
      <p:cxnSp>
        <p:nvCxnSpPr>
          <p:cNvPr id="20" name="Прямая со стрелкой 19"/>
          <p:cNvCxnSpPr/>
          <p:nvPr/>
        </p:nvCxnSpPr>
        <p:spPr>
          <a:xfrm>
            <a:off x="4500562" y="3643314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5400000">
            <a:off x="571472" y="2285992"/>
            <a:ext cx="2071702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/>
              <a:t>         ШПАК</a:t>
            </a:r>
            <a:endParaRPr lang="ru-RU" sz="6000" dirty="0"/>
          </a:p>
        </p:txBody>
      </p:sp>
      <p:pic>
        <p:nvPicPr>
          <p:cNvPr id="5" name="Рисунок 4" descr="258px-Star_Sturnus_vulgari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>
          <a:xfrm>
            <a:off x="1714480" y="214290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000" b="1" dirty="0" smtClean="0"/>
              <a:t>Шпак </a:t>
            </a:r>
            <a:r>
              <a:rPr lang="en-US" sz="7000" dirty="0" smtClean="0"/>
              <a:t>—</a:t>
            </a:r>
            <a:r>
              <a:rPr lang="ru-RU" sz="7000" b="1" dirty="0" smtClean="0"/>
              <a:t>рід співочих птахів родини шпакових. До роду шпаків відносяться біля 10 видів птахів середнього розміру, що мало відрізняються один від одного як за забарвленням, так і за способом життя</a:t>
            </a:r>
            <a:r>
              <a:rPr lang="ru-RU" sz="9600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275</Words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    </vt:lpstr>
      <vt:lpstr>Слайд 2</vt:lpstr>
      <vt:lpstr>          Горобець</vt:lpstr>
      <vt:lpstr>     ЛЕЛЕКА</vt:lpstr>
      <vt:lpstr>           ЗОЗУЛЯ</vt:lpstr>
      <vt:lpstr>              Дятел</vt:lpstr>
      <vt:lpstr>      СИНИЦЯ</vt:lpstr>
      <vt:lpstr>ЛАСТІВКА</vt:lpstr>
      <vt:lpstr>         ШПАК</vt:lpstr>
      <vt:lpstr>                                             ГРАК  </vt:lpstr>
      <vt:lpstr>                              ВОРОНА</vt:lpstr>
      <vt:lpstr>СОРОКА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</dc:title>
  <cp:lastModifiedBy>XTreme</cp:lastModifiedBy>
  <cp:revision>13</cp:revision>
  <dcterms:modified xsi:type="dcterms:W3CDTF">2010-02-24T17:48:38Z</dcterms:modified>
</cp:coreProperties>
</file>